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A2A03-5CD8-4385-9AD5-51EC32764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70818-0BDB-4FF1-BA5F-3530B8326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02C7E-51A2-40C2-9901-40AF1E1D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285DB-4EBE-4B6F-86F0-639FF872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15FD9-23DE-48FF-BBA0-363327AE1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4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E80F6-3394-40F8-966B-085EF8A9F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85668-B72B-4B6E-B6E7-321D0596E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34E9-A9B6-4E88-B027-29B7F9085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7373A-5121-42E9-A573-03BEA33C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750FD-A9AC-4AF8-8EE1-379F36724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1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AB2135-5D29-432D-A7D1-F556659E0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78E63-1F89-4228-AA6B-B91CDA99C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C6C2-1211-479D-8388-742FB000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E628-BA07-4945-9975-E0D699C69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DD407-7E75-4429-9B29-B1F17FE2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0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B35F-63A1-4064-B798-D9A0084C7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FA714-D2FD-461A-8E87-16DDBB196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22FE2-424B-4710-BC23-E8AB5797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47BFC-F456-494D-BD4E-9F402D83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150FB-F899-4231-8FB5-B3B5ADD00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0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E52F7-08E6-4D21-A6B1-64CD53F2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BF2E1-0FFC-4F6D-81B8-0A6D49C0D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1F00D-6C4B-4E12-AF86-E686D733A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F6E99-E05E-46C9-8849-DBE513302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727EA-E284-4837-8D7B-A6A285DC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3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CBE9-72D5-434B-A91A-9E9F76D5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BD3C7-67F8-44FA-8FCE-68CC4FA95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53FE2D-F93F-4E41-B989-9E7767D27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2C7D0-638A-4D49-B304-BF36F3C2E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27F80-CF3A-4C1B-9DA9-09607E5A9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C474A-334C-4D34-9BE9-C490AD67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34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26A5D-6604-4B39-97D9-F32BCD08C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1D766-6C5F-4F6F-BF06-BB4E00633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EB215-CCF4-4F24-B356-CB47B1BA4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1C7319-154D-46CE-B5C6-E708AB405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73B3B-BC2D-49A0-B9D6-C50C52D3F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D8683D-BA91-4BFA-8A75-C04FDFF78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C09409-7B71-4C3F-8B70-FC5D55CB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B621C-E32D-4C8B-AA1E-CF73C1BC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6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96951-EBB5-491C-93BC-C3E15E7A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898FF7-632D-45D0-AAE2-A61FB862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CB378-309E-4A77-9561-F20D673D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B5D41-7D73-491A-9845-DA59C5BC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4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7E0104-BA16-4B85-A1A0-E55DAEE3E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C1C633-8194-43E2-AF16-CE083F8C1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185CB-E274-4105-A833-6BDE3C9E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8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E4B27-BA8A-4F35-AFF0-7CD79491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68DEA-5F4C-4E6C-90FD-A47BCE24A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2A8BC-3A0E-4949-BCCD-A78A8B6A5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2C391-31D3-4BEE-A851-497DBB0C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49B2A-B5AD-4C35-A7E8-0B42A8CB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CA032-E52F-42B1-8993-F1CF919F3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3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D872F-C05A-4CB0-B7A4-5CE23EFC1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07D9C3-6338-4DED-9887-8487EA730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AB2F9-79AC-4275-97A2-FE09BB971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3866D-C754-4531-8A46-F383C4720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81F12-DEDF-4DCD-A914-FE560AF1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33E68-DD79-49B9-A777-F649909B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5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748E0-A144-47B6-8503-83550A0EE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FDAEE-7B81-493E-8C7E-146154FC1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E1083-A737-48F5-BA03-67ABE8857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10D74-E7D8-4FF1-9FAB-8FB4F2B8B3BF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AD366-C61D-41FA-A435-D26944A06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91EFB3-C452-44D8-A0BF-70108FA76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B963C-631C-4C00-92EA-35D8A33652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9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5A33-AE8F-4071-ABE1-CF77EE7B4A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6A3AC4-FFCE-49B4-AD9E-D4411DFB5C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3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B26FB62A-78FC-1EF0-638B-D2ACFA7D76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4C29CFC-9D4C-4ACC-9F6F-15327B9C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43" y="0"/>
            <a:ext cx="2124757" cy="85344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D0FC531-4622-4289-B06D-32732584B277}"/>
              </a:ext>
            </a:extLst>
          </p:cNvPr>
          <p:cNvSpPr/>
          <p:nvPr/>
        </p:nvSpPr>
        <p:spPr>
          <a:xfrm>
            <a:off x="2362200" y="177300"/>
            <a:ext cx="10092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SE2024050</a:t>
            </a:r>
          </a:p>
          <a:p>
            <a:r>
              <a:rPr lang="en-US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 Promotion Project for the Elderly in Bo Sap Community, Nakhon Si Thammarat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Province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9134CD-8988-4B31-9CDA-2DE7ECD1DF21}"/>
              </a:ext>
            </a:extLst>
          </p:cNvPr>
          <p:cNvSpPr/>
          <p:nvPr/>
        </p:nvSpPr>
        <p:spPr>
          <a:xfrm>
            <a:off x="5528733" y="1000931"/>
            <a:ext cx="6663267" cy="641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330575">
              <a:lnSpc>
                <a:spcPct val="50000"/>
              </a:lnSpc>
              <a:spcAft>
                <a:spcPts val="800"/>
              </a:spcAft>
            </a:pPr>
            <a:r>
              <a:rPr lang="en-US" sz="1400" kern="0" dirty="0">
                <a:effectLst/>
                <a:ea typeface="Times New Roman" panose="02020603050405020304" pitchFamily="18" charset="0"/>
                <a:cs typeface="Cordia New" panose="020B0304020202020204" pitchFamily="34" charset="-34"/>
              </a:rPr>
              <a:t>Assistant Professor Kamlai Somrak</a:t>
            </a:r>
            <a:endParaRPr lang="en-US" sz="1400" kern="1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indent="3330575">
              <a:lnSpc>
                <a:spcPct val="50000"/>
              </a:lnSpc>
              <a:spcAft>
                <a:spcPts val="800"/>
              </a:spcAft>
            </a:pPr>
            <a:r>
              <a:rPr lang="en-US" sz="1400" kern="0" dirty="0">
                <a:effectLst/>
                <a:ea typeface="Times New Roman" panose="02020603050405020304" pitchFamily="18" charset="0"/>
                <a:cs typeface="Cordia New" panose="020B0304020202020204" pitchFamily="34" charset="-34"/>
              </a:rPr>
              <a:t>Lecturer Saowanee Chaiyawan</a:t>
            </a:r>
            <a:endParaRPr lang="en-US" sz="1400" kern="1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indent="3330575">
              <a:lnSpc>
                <a:spcPct val="50000"/>
              </a:lnSpc>
              <a:spcAft>
                <a:spcPts val="800"/>
              </a:spcAft>
            </a:pPr>
            <a:r>
              <a:rPr lang="en-US" sz="1400" kern="0" dirty="0">
                <a:effectLst/>
                <a:ea typeface="Times New Roman" panose="02020603050405020304" pitchFamily="18" charset="0"/>
                <a:cs typeface="Cordia New" panose="020B0304020202020204" pitchFamily="34" charset="-34"/>
              </a:rPr>
              <a:t>Assistant Professor Namfon </a:t>
            </a:r>
            <a:r>
              <a:rPr lang="en-US" sz="1400" kern="0" dirty="0" err="1">
                <a:effectLst/>
                <a:ea typeface="Times New Roman" panose="02020603050405020304" pitchFamily="18" charset="0"/>
                <a:cs typeface="Cordia New" panose="020B0304020202020204" pitchFamily="34" charset="-34"/>
              </a:rPr>
              <a:t>Ritthipakdee</a:t>
            </a:r>
            <a:endParaRPr lang="en-US" sz="1400" kern="1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pic>
        <p:nvPicPr>
          <p:cNvPr id="19" name="Picture 5">
            <a:extLst>
              <a:ext uri="{FF2B5EF4-FFF2-40B4-BE49-F238E27FC236}">
                <a16:creationId xmlns:a16="http://schemas.microsoft.com/office/drawing/2014/main" id="{21CDC8B9-4768-55D0-099E-EDDDCFA883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7454" y="5954801"/>
            <a:ext cx="867301" cy="903198"/>
          </a:xfrm>
          <a:prstGeom prst="rect">
            <a:avLst/>
          </a:prstGeom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19E2A8E1-2D3A-A95F-2EB4-AE76B26691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33849" y="5961478"/>
            <a:ext cx="858151" cy="896522"/>
          </a:xfrm>
          <a:prstGeom prst="rect">
            <a:avLst/>
          </a:prstGeom>
        </p:spPr>
      </p:pic>
      <p:pic>
        <p:nvPicPr>
          <p:cNvPr id="21" name="รูปภาพ 20">
            <a:extLst>
              <a:ext uri="{FF2B5EF4-FFF2-40B4-BE49-F238E27FC236}">
                <a16:creationId xmlns:a16="http://schemas.microsoft.com/office/drawing/2014/main" id="{806A1D1B-F871-B9E8-3ACC-986BF39866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411" y="6129866"/>
            <a:ext cx="791696" cy="728133"/>
          </a:xfrm>
          <a:prstGeom prst="rect">
            <a:avLst/>
          </a:prstGeom>
        </p:spPr>
      </p:pic>
      <p:pic>
        <p:nvPicPr>
          <p:cNvPr id="22" name="รูปภาพ 21">
            <a:extLst>
              <a:ext uri="{FF2B5EF4-FFF2-40B4-BE49-F238E27FC236}">
                <a16:creationId xmlns:a16="http://schemas.microsoft.com/office/drawing/2014/main" id="{7E7CB87E-A41C-1EA0-8757-4005ED409A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548" y="5961478"/>
            <a:ext cx="867301" cy="90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648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</Words>
  <Application>Microsoft Office PowerPoint</Application>
  <PresentationFormat>แบบจอกว้าง</PresentationFormat>
  <Paragraphs>5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Kamlai.so</dc:creator>
  <cp:lastModifiedBy>tik tik</cp:lastModifiedBy>
  <cp:revision>3</cp:revision>
  <dcterms:created xsi:type="dcterms:W3CDTF">2024-09-07T05:08:58Z</dcterms:created>
  <dcterms:modified xsi:type="dcterms:W3CDTF">2024-09-08T02:30:21Z</dcterms:modified>
</cp:coreProperties>
</file>